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2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52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070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8325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6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04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8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484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20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09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452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16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7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0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936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8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00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F0ECBB1-BE94-4704-9814-E5AC6F47B4D2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99A9A18-E95F-4399-9F5E-92BC326FE3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940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fe5UQ-1L9Q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fun.org/frep/main" TargetMode="External"/><Relationship Id="rId2" Type="http://schemas.openxmlformats.org/officeDocument/2006/relationships/hyperlink" Target="https://mercury.sexy/hg_sdf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kmcrane/Projects/QuaternionJulia/paper.pdf" TargetMode="External"/><Relationship Id="rId2" Type="http://schemas.openxmlformats.org/officeDocument/2006/relationships/hyperlink" Target="https://www.evl.uic.edu/hypercomplex/html/book/rtqj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article/10.1007/BF0190148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88A4-D7BB-4455-9965-D1F82F8D1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Master’s Project 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78EA5-BD9D-433B-8079-E4E00270D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Josh Bailey</a:t>
            </a:r>
          </a:p>
        </p:txBody>
      </p:sp>
    </p:spTree>
    <p:extLst>
      <p:ext uri="{BB962C8B-B14F-4D97-AF65-F5344CB8AC3E}">
        <p14:creationId xmlns:p14="http://schemas.microsoft.com/office/powerpoint/2010/main" val="72960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5864-4D2F-47DC-AE84-DF938685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 / Sphere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890A-8701-4049-8960-CFAFA5B9D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Implicit surface modelling</a:t>
            </a:r>
          </a:p>
          <a:p>
            <a:r>
              <a:rPr lang="en-GB" dirty="0"/>
              <a:t>Creating procedural environments</a:t>
            </a:r>
          </a:p>
        </p:txBody>
      </p:sp>
      <p:pic>
        <p:nvPicPr>
          <p:cNvPr id="1028" name="Picture 4" descr="Ray Marching and Signed Distance Functions">
            <a:extLst>
              <a:ext uri="{FF2B5EF4-FFF2-40B4-BE49-F238E27FC236}">
                <a16:creationId xmlns:a16="http://schemas.microsoft.com/office/drawing/2014/main" id="{748B8771-0DFC-4C2E-8F5A-B3896837B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0" r="19684"/>
          <a:stretch/>
        </p:blipFill>
        <p:spPr bwMode="auto">
          <a:xfrm>
            <a:off x="1548882" y="3056766"/>
            <a:ext cx="3079102" cy="28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vertebrate, arthropod, ctenophore, jellyfish&#10;&#10;Description automatically generated">
            <a:extLst>
              <a:ext uri="{FF2B5EF4-FFF2-40B4-BE49-F238E27FC236}">
                <a16:creationId xmlns:a16="http://schemas.microsoft.com/office/drawing/2014/main" id="{92702F09-EB56-4688-8C71-A3E5DE36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5" y="3056766"/>
            <a:ext cx="5176882" cy="28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8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6060-07BA-4E85-8050-8BFF5900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Maths = Art</a:t>
            </a:r>
          </a:p>
        </p:txBody>
      </p:sp>
      <p:pic>
        <p:nvPicPr>
          <p:cNvPr id="4" name="Online Media 3" title="LIVE Coding and Painting with Maths">
            <a:hlinkClick r:id="" action="ppaction://media"/>
            <a:extLst>
              <a:ext uri="{FF2B5EF4-FFF2-40B4-BE49-F238E27FC236}">
                <a16:creationId xmlns:a16="http://schemas.microsoft.com/office/drawing/2014/main" id="{02C2D520-EBE5-48D9-BAE2-D212009DE49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77553" y="1913335"/>
            <a:ext cx="6426246" cy="363082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D9FD14-7528-4882-8F1D-F4A34FDB4D49}"/>
              </a:ext>
            </a:extLst>
          </p:cNvPr>
          <p:cNvSpPr txBox="1">
            <a:spLocks/>
          </p:cNvSpPr>
          <p:nvPr/>
        </p:nvSpPr>
        <p:spPr>
          <a:xfrm>
            <a:off x="913795" y="5794998"/>
            <a:ext cx="10353762" cy="4534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GB" dirty="0"/>
              <a:t>https://www.shadertoy.com/</a:t>
            </a:r>
          </a:p>
        </p:txBody>
      </p:sp>
    </p:spTree>
    <p:extLst>
      <p:ext uri="{BB962C8B-B14F-4D97-AF65-F5344CB8AC3E}">
        <p14:creationId xmlns:p14="http://schemas.microsoft.com/office/powerpoint/2010/main" val="4968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35C5-C5EC-408E-B4F5-A31C7F25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</a:t>
            </a:r>
            <a:r>
              <a:rPr lang="en-GB" dirty="0" err="1"/>
              <a:t>ShaderToy</a:t>
            </a:r>
            <a:r>
              <a:rPr lang="en-GB" dirty="0"/>
              <a:t>’ Application /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635E-B4FE-4D4D-8DF6-690AD9166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Help bridge the gap between programmer and artist</a:t>
            </a:r>
          </a:p>
          <a:p>
            <a:r>
              <a:rPr lang="en-GB" dirty="0"/>
              <a:t>No requirement of a mathematical background</a:t>
            </a:r>
          </a:p>
          <a:p>
            <a:endParaRPr lang="en-GB" dirty="0"/>
          </a:p>
          <a:p>
            <a:r>
              <a:rPr lang="en-GB" dirty="0"/>
              <a:t>Collection of Signed Distance Functions (SDFs)</a:t>
            </a:r>
          </a:p>
          <a:p>
            <a:r>
              <a:rPr lang="en-GB" dirty="0"/>
              <a:t>Space-folding Operators</a:t>
            </a:r>
          </a:p>
          <a:p>
            <a:r>
              <a:rPr lang="en-GB" dirty="0"/>
              <a:t>Boolean Operators</a:t>
            </a:r>
          </a:p>
          <a:p>
            <a:endParaRPr lang="en-GB" dirty="0"/>
          </a:p>
          <a:p>
            <a:pPr marL="36900" indent="0">
              <a:buNone/>
            </a:pPr>
            <a:r>
              <a:rPr lang="en-GB" dirty="0">
                <a:hlinkClick r:id="rId2"/>
              </a:rPr>
              <a:t>https://mercury.sexy/hg_sdf/</a:t>
            </a:r>
            <a:endParaRPr lang="en-GB" dirty="0"/>
          </a:p>
          <a:p>
            <a:pPr marL="36900" indent="0">
              <a:buNone/>
            </a:pPr>
            <a:r>
              <a:rPr lang="en-GB" dirty="0">
                <a:hlinkClick r:id="rId3"/>
              </a:rPr>
              <a:t>https://hyperfun.org/frep/main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33FEE9-EBE7-4EFC-84EB-832F581E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424" y="4115230"/>
            <a:ext cx="3250433" cy="182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AE0985-21AE-4420-A3C3-474D9E82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423" y="1828585"/>
            <a:ext cx="3250434" cy="182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6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D0F602-E739-4695-9CD7-26635E2D3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318" y="875336"/>
            <a:ext cx="6971364" cy="5107327"/>
          </a:xfrm>
        </p:spPr>
      </p:pic>
    </p:spTree>
    <p:extLst>
      <p:ext uri="{BB962C8B-B14F-4D97-AF65-F5344CB8AC3E}">
        <p14:creationId xmlns:p14="http://schemas.microsoft.com/office/powerpoint/2010/main" val="386994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61B2-5B2B-44DF-A366-8DDCC19A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Mesh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23413-35C2-4995-B7D7-3552C5053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18522"/>
            <a:ext cx="10353762" cy="1696551"/>
          </a:xfrm>
        </p:spPr>
        <p:txBody>
          <a:bodyPr>
            <a:normAutofit lnSpcReduction="10000"/>
          </a:bodyPr>
          <a:lstStyle/>
          <a:p>
            <a:pPr marL="36900" indent="0" algn="ctr">
              <a:buNone/>
            </a:pPr>
            <a:r>
              <a:rPr lang="en-GB" dirty="0"/>
              <a:t>Is it possible to extract the mesh of a single frame from a procedural environment?</a:t>
            </a:r>
          </a:p>
          <a:p>
            <a:pPr marL="36900" indent="0" algn="ctr">
              <a:buNone/>
            </a:pPr>
            <a:endParaRPr lang="en-GB" dirty="0"/>
          </a:p>
          <a:p>
            <a:pPr marL="36900" indent="0" algn="ctr">
              <a:buNone/>
            </a:pPr>
            <a:r>
              <a:rPr lang="en-GB" dirty="0"/>
              <a:t>Marching Cubes</a:t>
            </a:r>
          </a:p>
          <a:p>
            <a:pPr marL="36900" indent="0" algn="ctr">
              <a:buNone/>
            </a:pPr>
            <a:r>
              <a:rPr lang="en-GB" dirty="0"/>
              <a:t>Dual-Contouring</a:t>
            </a:r>
          </a:p>
        </p:txBody>
      </p:sp>
    </p:spTree>
    <p:extLst>
      <p:ext uri="{BB962C8B-B14F-4D97-AF65-F5344CB8AC3E}">
        <p14:creationId xmlns:p14="http://schemas.microsoft.com/office/powerpoint/2010/main" val="919976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8E4F-0BFA-4E89-91B4-EE0D7CCA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9F28E-00B2-4DA3-89BE-50DC8D0B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Ray Tracing Deterministic 3D Fractals - </a:t>
            </a:r>
            <a:r>
              <a:rPr lang="en-GB" dirty="0">
                <a:hlinkClick r:id="rId2"/>
              </a:rPr>
              <a:t>https://www.evl.uic.edu/hypercomplex/html/book/rtqjs.pdf</a:t>
            </a:r>
            <a:endParaRPr lang="en-GB" dirty="0"/>
          </a:p>
          <a:p>
            <a:endParaRPr lang="en-GB" dirty="0"/>
          </a:p>
          <a:p>
            <a:r>
              <a:rPr lang="en-GB" dirty="0"/>
              <a:t>Ray Tracing Quaternion Julia Sets on the GPU - </a:t>
            </a:r>
            <a:r>
              <a:rPr lang="en-GB" dirty="0">
                <a:hlinkClick r:id="rId3"/>
              </a:rPr>
              <a:t>https://www.cs.cmu.edu/~kmcrane/Projects/QuaternionJulia/paper.pdf</a:t>
            </a:r>
            <a:endParaRPr lang="en-GB" dirty="0"/>
          </a:p>
          <a:p>
            <a:endParaRPr lang="en-GB" dirty="0"/>
          </a:p>
          <a:p>
            <a:r>
              <a:rPr lang="en-GB" dirty="0"/>
              <a:t>Field Functions for Implicit Surfaces - </a:t>
            </a:r>
            <a:r>
              <a:rPr lang="en-GB" dirty="0">
                <a:hlinkClick r:id="rId4"/>
              </a:rPr>
              <a:t>https://link.springer.com/article/10.1007/BF01901483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565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241</TotalTime>
  <Words>173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Calisto MT</vt:lpstr>
      <vt:lpstr>Wingdings 2</vt:lpstr>
      <vt:lpstr>Slate</vt:lpstr>
      <vt:lpstr>Master’s Project Pitch</vt:lpstr>
      <vt:lpstr>Ray Marching / Sphere Tracing</vt:lpstr>
      <vt:lpstr>Maths = Art</vt:lpstr>
      <vt:lpstr>‘ShaderToy’ Application / Library</vt:lpstr>
      <vt:lpstr>PowerPoint Presentation</vt:lpstr>
      <vt:lpstr>Mesh Extraction</vt:lpstr>
      <vt:lpstr>Relevant Papers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Project Pitch</dc:title>
  <dc:creator>Josh Bailey (s4919623)</dc:creator>
  <cp:lastModifiedBy>Josh Bailey</cp:lastModifiedBy>
  <cp:revision>11</cp:revision>
  <dcterms:created xsi:type="dcterms:W3CDTF">2021-06-23T23:28:09Z</dcterms:created>
  <dcterms:modified xsi:type="dcterms:W3CDTF">2021-06-24T13:49:30Z</dcterms:modified>
</cp:coreProperties>
</file>